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939939-968D-C4A6-F54E-E376CEA13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5ADBD99-54E1-0528-AF93-D6C96C8A7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DB553E-06FE-25A8-87B3-556FD682F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070F86-FE85-BF9C-AF5D-CE911C5A9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34C260-5144-1853-C43B-25186CDCD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82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48D843-4CA4-F349-FBF7-76D4DD9CC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E14ED77-0AAB-3E4C-474D-DB2482DB8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AEA335-7589-8406-6701-C6452EC9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0E82A8-B5BE-D32B-8C46-645066F18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A4E2A1-6946-66AA-F091-F00B63F6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97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85A88BC-CF67-32A2-7BE4-0A891D828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B3AAE6F-BD51-1CE2-ED7B-531A37094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4F4AEB-7509-056F-3D49-242DD4E7D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0EBDC8-E973-22BC-39A4-3973608E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1B7FC0-1853-ABD3-910E-2EBA05041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86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B0217-B25D-FC7D-2FCF-2D3323A5C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3E769C-5ACC-6E30-DC5A-DA4258144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31F96C-4BD7-ECD8-F525-FCED9E82E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5A371E-19D1-72E1-7A15-F08362716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8C4C73-B445-9AEC-F68A-26417CBA8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35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03A216-13CF-F42D-DAAC-067F06006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D356C68-C184-3CDD-2AF1-8B37FFA43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D50DE4-A824-382E-F21D-6F0B070F7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F7A21D-F6A1-547B-CADC-148AD59B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B7C0AE-23A5-A71C-CA5B-3E2714FF4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57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B40EE-B589-C11B-FD2E-1A5566E4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F02AD6-D1DF-6A8B-2415-95579F0D2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191D90B-9FC1-9E29-5F4D-10A9D88F7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4849F91-6DFD-3277-ECBE-A6423819F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FA560F-3984-EA71-E322-7D03BEBD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4F5E7D0-4B9B-F700-F679-75D75D36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493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46CC9B-669A-46B4-F9F4-699336E6B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B017A6-2551-802C-7503-73B8D3471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6EA313-029E-702F-09A6-4F7AE73DC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BD22C97-021F-91B3-DAED-B09249C8CA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1320874-FC59-E779-F16D-DA6FE8B5D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7DACF4C-7EB4-7FF4-2746-3789FAA31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C21F55A-368D-7BD0-7F2C-28CFD0EE2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080E40-DBAD-547A-3D1B-48B987F8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033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16AAE-730E-7984-A54A-D2F10E5EF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26049E4-CA8F-D5F0-7755-8FFBB54FD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3D5C200-9EAF-10EC-E92D-2B241C8DD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75D0C36-1597-F220-9D6C-868322D8D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63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94DDFBB-8F5D-2CA5-A881-0D3E701D6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B99379E-F5B1-D86E-F03F-786CF1AA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BB489E8-2E96-D66C-88CC-1B9F7BEED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62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3BCCBB-C916-F97A-2B03-3F2B83976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CC5884-DF91-F82F-9460-17DBCDE94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E541E9-5D08-2B1D-93B1-8A384FDC0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5A9BAF2-FBC8-2356-7E69-8D17458AA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512296C-2E83-74B2-D5FE-2BE77BB3B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4E5C1F-F94C-07C3-30BF-A1640BC1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71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12536D-691C-179D-ABD2-BE077A9BE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FDDAD26-45B9-78AC-B743-860F9EE2A2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7F851B8-FBB8-D2DC-8A6E-AAA4AC2F6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4F1222-41D4-0D81-FEE6-5C1CCCB99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F620160-1BAD-5402-978C-C896E78DA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5A19FC7-274C-59FE-A1B9-1D8E9E8CE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72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E8F6E51-8750-9EDF-6FFF-29F9E4D5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0D2814-1375-40CB-2D4E-C538506DC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5E7597-1E64-20CC-1B67-A3CEE82C1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060EF-CCB2-4418-8442-2E3AFACBFC2B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D99319-8AC6-C4F3-A26D-53C007715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A79D3B-07D3-B380-A19D-C8374E0BD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DEB2D-1CD9-4843-BD00-4D8AACA01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70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C152FDAA-421E-0B77-9829-94255CBB84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554" t="19807" r="7088" b="8478"/>
          <a:stretch/>
        </p:blipFill>
        <p:spPr>
          <a:xfrm>
            <a:off x="-130708" y="0"/>
            <a:ext cx="12453415" cy="696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184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BA7B8629-DB74-10CD-E64F-F25569FF40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08" t="19935" r="7452" b="8738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83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AF9149C-734B-620E-3057-D383840436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35" t="19676" r="7306" b="873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04631A0-E725-7500-6F71-73CB21341D77}"/>
              </a:ext>
            </a:extLst>
          </p:cNvPr>
          <p:cNvSpPr txBox="1">
            <a:spLocks/>
          </p:cNvSpPr>
          <p:nvPr/>
        </p:nvSpPr>
        <p:spPr>
          <a:xfrm>
            <a:off x="1005979" y="2594463"/>
            <a:ext cx="9245368" cy="37769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>
                <a:latin typeface="Abadi Extra Light" panose="020B0204020104020204" pitchFamily="34" charset="0"/>
              </a:rPr>
              <a:t>De vier leerstijlen van Kolb </a:t>
            </a:r>
          </a:p>
          <a:p>
            <a:pPr marL="0" indent="0">
              <a:buNone/>
            </a:pPr>
            <a:endParaRPr lang="nl-NL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Abadi Extra Light" panose="020B0204020104020204" pitchFamily="34" charset="0"/>
              </a:rPr>
              <a:t>Wat weten jullie er nog van?!</a:t>
            </a:r>
          </a:p>
          <a:p>
            <a:r>
              <a:rPr lang="nl-NL" sz="1800" dirty="0" err="1">
                <a:latin typeface="Abadi Extra Light" panose="020B0204020104020204" pitchFamily="34" charset="0"/>
              </a:rPr>
              <a:t>Mentimeter</a:t>
            </a:r>
            <a:r>
              <a:rPr lang="nl-NL" sz="1800" dirty="0">
                <a:latin typeface="Abadi Extra Light" panose="020B0204020104020204" pitchFamily="34" charset="0"/>
              </a:rPr>
              <a:t> 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0AA0AFD3-862D-8BA3-1A7C-A694084C9094}"/>
              </a:ext>
            </a:extLst>
          </p:cNvPr>
          <p:cNvSpPr txBox="1">
            <a:spLocks/>
          </p:cNvSpPr>
          <p:nvPr/>
        </p:nvSpPr>
        <p:spPr>
          <a:xfrm>
            <a:off x="1005979" y="707444"/>
            <a:ext cx="10168128" cy="1179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b="1" dirty="0">
                <a:latin typeface="Neue Haas Grotesk Text Pro Medi" panose="020B0604020202020204" pitchFamily="34" charset="0"/>
              </a:rPr>
              <a:t>Vorige</a:t>
            </a:r>
            <a:r>
              <a:rPr lang="nl-NL" sz="4000" dirty="0">
                <a:latin typeface="Neue Haas Grotesk Text Pro Medi" panose="020B0604020202020204" pitchFamily="34" charset="0"/>
              </a:rPr>
              <a:t> </a:t>
            </a:r>
            <a:r>
              <a:rPr lang="nl-NL" sz="4000" b="1" dirty="0">
                <a:latin typeface="Neue Haas Grotesk Text Pro Medi" panose="020B0604020202020204" pitchFamily="34" charset="0"/>
              </a:rPr>
              <a:t>les</a:t>
            </a:r>
          </a:p>
          <a:p>
            <a:endParaRPr lang="nl-NL" sz="4000" b="1" dirty="0">
              <a:latin typeface="Neue Haas Grotesk Text Pro Medi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214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AF9149C-734B-620E-3057-D383840436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35" t="19676" r="7306" b="873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23F5444-AE51-7136-89D9-B7D3059B0FD1}"/>
              </a:ext>
            </a:extLst>
          </p:cNvPr>
          <p:cNvSpPr txBox="1">
            <a:spLocks/>
          </p:cNvSpPr>
          <p:nvPr/>
        </p:nvSpPr>
        <p:spPr>
          <a:xfrm>
            <a:off x="1005979" y="2594463"/>
            <a:ext cx="9245368" cy="37769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>
                <a:latin typeface="Abadi Extra Light" panose="020B0204020104020204" pitchFamily="34" charset="0"/>
              </a:rPr>
              <a:t>Test ‘Welke leerstijl past het beste bij mij?’ </a:t>
            </a:r>
          </a:p>
          <a:p>
            <a:r>
              <a:rPr lang="nl-NL" sz="1800" dirty="0">
                <a:latin typeface="Abadi Extra Light" panose="020B0204020104020204" pitchFamily="34" charset="0"/>
              </a:rPr>
              <a:t>Lees alle stellingen rustig door</a:t>
            </a:r>
          </a:p>
          <a:p>
            <a:pPr marL="0" indent="0">
              <a:buNone/>
            </a:pPr>
            <a:endParaRPr lang="nl-NL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Abadi Extra Light" panose="020B0204020104020204" pitchFamily="34" charset="0"/>
              </a:rPr>
              <a:t>Deze test is als een Word document te vinden onder ‘Leren </a:t>
            </a:r>
            <a:r>
              <a:rPr lang="nl-NL" sz="1800" dirty="0" err="1">
                <a:latin typeface="Abadi Extra Light" panose="020B0204020104020204" pitchFamily="34" charset="0"/>
              </a:rPr>
              <a:t>leren</a:t>
            </a:r>
            <a:r>
              <a:rPr lang="nl-NL" sz="1800" dirty="0">
                <a:latin typeface="Abadi Extra Light" panose="020B0204020104020204" pitchFamily="34" charset="0"/>
              </a:rPr>
              <a:t>’. </a:t>
            </a:r>
          </a:p>
          <a:p>
            <a:pPr marL="0" indent="0">
              <a:buNone/>
            </a:pPr>
            <a:endParaRPr lang="nl-NL" sz="1800" dirty="0">
              <a:latin typeface="Abadi Extra Light" panose="020B0204020104020204" pitchFamily="34" charset="0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80D7EBCB-CFA2-09BE-99E4-EF2253C5D74A}"/>
              </a:ext>
            </a:extLst>
          </p:cNvPr>
          <p:cNvSpPr txBox="1">
            <a:spLocks/>
          </p:cNvSpPr>
          <p:nvPr/>
        </p:nvSpPr>
        <p:spPr>
          <a:xfrm>
            <a:off x="1005979" y="707444"/>
            <a:ext cx="10168128" cy="1179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b="1" dirty="0">
                <a:latin typeface="Neue Haas Grotesk Text Pro Medi" panose="020B0604020202020204" pitchFamily="34" charset="0"/>
              </a:rPr>
              <a:t>Wat gaan we vandaag doen?</a:t>
            </a:r>
          </a:p>
        </p:txBody>
      </p:sp>
    </p:spTree>
    <p:extLst>
      <p:ext uri="{BB962C8B-B14F-4D97-AF65-F5344CB8AC3E}">
        <p14:creationId xmlns:p14="http://schemas.microsoft.com/office/powerpoint/2010/main" val="383869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AF9149C-734B-620E-3057-D383840436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35" t="19676" r="7306" b="873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81297FF-0997-2174-ADFB-6047695CB9A4}"/>
              </a:ext>
            </a:extLst>
          </p:cNvPr>
          <p:cNvSpPr txBox="1">
            <a:spLocks/>
          </p:cNvSpPr>
          <p:nvPr/>
        </p:nvSpPr>
        <p:spPr>
          <a:xfrm>
            <a:off x="1005979" y="2594463"/>
            <a:ext cx="9245368" cy="37769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>
                <a:latin typeface="Abadi Extra Light" panose="020B0204020104020204" pitchFamily="34" charset="0"/>
              </a:rPr>
              <a:t>Doener</a:t>
            </a:r>
          </a:p>
          <a:p>
            <a:r>
              <a:rPr lang="nl-NL" sz="1800" dirty="0">
                <a:latin typeface="Abadi Extra Light" panose="020B0204020104020204" pitchFamily="34" charset="0"/>
              </a:rPr>
              <a:t>Dromer</a:t>
            </a:r>
          </a:p>
          <a:p>
            <a:r>
              <a:rPr lang="nl-NL" sz="1800" dirty="0">
                <a:latin typeface="Abadi Extra Light" panose="020B0204020104020204" pitchFamily="34" charset="0"/>
              </a:rPr>
              <a:t>Denker</a:t>
            </a:r>
          </a:p>
          <a:p>
            <a:r>
              <a:rPr lang="nl-NL" sz="1800" dirty="0">
                <a:latin typeface="Abadi Extra Light" panose="020B0204020104020204" pitchFamily="34" charset="0"/>
              </a:rPr>
              <a:t>Beslisser</a:t>
            </a:r>
          </a:p>
          <a:p>
            <a:endParaRPr lang="nl-NL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Abadi Extra Light" panose="020B0204020104020204" pitchFamily="34" charset="0"/>
              </a:rPr>
              <a:t>Of is het bij jou juist een puzzel met meerdere stukjes leerstijl?</a:t>
            </a:r>
          </a:p>
          <a:p>
            <a:pPr marL="0" indent="0">
              <a:buNone/>
            </a:pPr>
            <a:endParaRPr lang="nl-NL" sz="18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nl-NL" sz="1800" dirty="0">
                <a:latin typeface="Abadi Extra Light" panose="020B0204020104020204" pitchFamily="34" charset="0"/>
              </a:rPr>
              <a:t>Vul dit in op het werkblad ‘</a:t>
            </a:r>
            <a:r>
              <a:rPr lang="nl-NL" sz="1800" dirty="0">
                <a:effectLst/>
                <a:latin typeface="Abadi Extra Light" panose="020B02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Werkblad test ‘Welke leerstijl past het beste bij mij?’</a:t>
            </a:r>
            <a:endParaRPr lang="nl-NL" sz="1800" dirty="0">
              <a:latin typeface="Abadi Extra Light" panose="020B0204020104020204" pitchFamily="34" charset="0"/>
            </a:endParaRPr>
          </a:p>
          <a:p>
            <a:endParaRPr lang="nl-NL" sz="1800" dirty="0">
              <a:latin typeface="Abadi Extra Light" panose="020B0204020104020204" pitchFamily="34" charset="0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4E76CA82-8D63-C622-3859-4EFB6CCF4300}"/>
              </a:ext>
            </a:extLst>
          </p:cNvPr>
          <p:cNvSpPr txBox="1">
            <a:spLocks/>
          </p:cNvSpPr>
          <p:nvPr/>
        </p:nvSpPr>
        <p:spPr>
          <a:xfrm>
            <a:off x="1005979" y="707444"/>
            <a:ext cx="10168128" cy="1179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b="1" dirty="0">
                <a:latin typeface="Neue Haas Grotesk Text Pro Medi" panose="020B0604020202020204" pitchFamily="34" charset="0"/>
              </a:rPr>
              <a:t>Welke leerstijl komt er denk je uit?</a:t>
            </a:r>
          </a:p>
        </p:txBody>
      </p:sp>
      <p:pic>
        <p:nvPicPr>
          <p:cNvPr id="1026" name="Picture 2" descr="Hoe lang doe je over een puzzel van 1000 stukjes - Puzzel 1000 Stukjes">
            <a:extLst>
              <a:ext uri="{FF2B5EF4-FFF2-40B4-BE49-F238E27FC236}">
                <a16:creationId xmlns:a16="http://schemas.microsoft.com/office/drawing/2014/main" id="{CBD98F7B-DA25-A152-3A7A-6702CEA64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710" y="3254165"/>
            <a:ext cx="3117273" cy="311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162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AF9149C-734B-620E-3057-D383840436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35" t="19676" r="7306" b="873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37FA4A44-2709-2F5C-E770-DD712A90E399}"/>
              </a:ext>
            </a:extLst>
          </p:cNvPr>
          <p:cNvSpPr txBox="1">
            <a:spLocks/>
          </p:cNvSpPr>
          <p:nvPr/>
        </p:nvSpPr>
        <p:spPr>
          <a:xfrm>
            <a:off x="1005979" y="2594463"/>
            <a:ext cx="9245368" cy="37769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>
                <a:latin typeface="Abadi Extra Light" panose="020B0204020104020204" pitchFamily="34" charset="0"/>
              </a:rPr>
              <a:t>Wat kwam er uit de test?</a:t>
            </a:r>
          </a:p>
          <a:p>
            <a:r>
              <a:rPr lang="nl-NL" sz="1800" dirty="0">
                <a:latin typeface="Abadi Extra Light" panose="020B0204020104020204" pitchFamily="34" charset="0"/>
              </a:rPr>
              <a:t>Zat je goed of was het toch een andere richting?</a:t>
            </a:r>
          </a:p>
          <a:p>
            <a:pPr marL="0" indent="0">
              <a:buNone/>
            </a:pPr>
            <a:endParaRPr lang="nl-NL" sz="1800" dirty="0">
              <a:latin typeface="Abadi Extra Light" panose="020B0204020104020204" pitchFamily="34" charset="0"/>
            </a:endParaRPr>
          </a:p>
          <a:p>
            <a:r>
              <a:rPr lang="nl-NL" sz="1800" dirty="0">
                <a:latin typeface="Abadi Extra Light" panose="020B0204020104020204" pitchFamily="34" charset="0"/>
              </a:rPr>
              <a:t>Vul het werkblad ‘</a:t>
            </a:r>
            <a:r>
              <a:rPr lang="nl-NL" sz="1800" dirty="0">
                <a:effectLst/>
                <a:latin typeface="Abadi Extra Light" panose="020B02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Werkblad test ‘Welke leerstijl past het beste bij mij?</a:t>
            </a:r>
            <a:r>
              <a:rPr lang="nl-NL" sz="1800" dirty="0">
                <a:latin typeface="Abadi Extra Light" panose="020B0204020104020204" pitchFamily="34" charset="0"/>
              </a:rPr>
              <a:t>’ voor jezelf verder in. 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3D9E944-CA36-40EE-892E-AF9D657D476E}"/>
              </a:ext>
            </a:extLst>
          </p:cNvPr>
          <p:cNvSpPr txBox="1">
            <a:spLocks/>
          </p:cNvSpPr>
          <p:nvPr/>
        </p:nvSpPr>
        <p:spPr>
          <a:xfrm>
            <a:off x="1005979" y="707444"/>
            <a:ext cx="10168128" cy="1179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b="1" dirty="0">
                <a:latin typeface="Neue Haas Grotesk Text Pro Medi" panose="020B0604020202020204" pitchFamily="34" charset="0"/>
              </a:rPr>
              <a:t>Het resultaat</a:t>
            </a:r>
          </a:p>
        </p:txBody>
      </p:sp>
    </p:spTree>
    <p:extLst>
      <p:ext uri="{BB962C8B-B14F-4D97-AF65-F5344CB8AC3E}">
        <p14:creationId xmlns:p14="http://schemas.microsoft.com/office/powerpoint/2010/main" val="3435730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EE00A8AE-7F4C-C3BC-8C29-85C33F46C751}"/>
              </a:ext>
            </a:extLst>
          </p:cNvPr>
          <p:cNvSpPr txBox="1">
            <a:spLocks/>
          </p:cNvSpPr>
          <p:nvPr/>
        </p:nvSpPr>
        <p:spPr>
          <a:xfrm>
            <a:off x="1804988" y="1442172"/>
            <a:ext cx="8582025" cy="2177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6600" b="1" kern="1200" dirty="0" err="1">
                <a:solidFill>
                  <a:schemeClr val="tx1"/>
                </a:solidFill>
                <a:latin typeface="Neue Haas Grotesk Text Pro Medi" panose="020B0604020202020204" pitchFamily="34" charset="0"/>
              </a:rPr>
              <a:t>Afsluiting</a:t>
            </a:r>
            <a:endParaRPr lang="en-US" sz="6600" b="1" kern="1200" dirty="0">
              <a:solidFill>
                <a:schemeClr val="tx1"/>
              </a:solidFill>
              <a:latin typeface="Neue Haas Grotesk Text Pro Medi" panose="020B0604020202020204" pitchFamily="34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F624842A-48CF-E228-B0B5-A3E2D5D3A0E0}"/>
              </a:ext>
            </a:extLst>
          </p:cNvPr>
          <p:cNvSpPr txBox="1">
            <a:spLocks/>
          </p:cNvSpPr>
          <p:nvPr/>
        </p:nvSpPr>
        <p:spPr>
          <a:xfrm>
            <a:off x="1005979" y="2594463"/>
            <a:ext cx="9245368" cy="37769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18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019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134</Words>
  <Application>Microsoft Office PowerPoint</Application>
  <PresentationFormat>Breedbeeld</PresentationFormat>
  <Paragraphs>25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Abadi Extra Light</vt:lpstr>
      <vt:lpstr>Arial</vt:lpstr>
      <vt:lpstr>Calibri</vt:lpstr>
      <vt:lpstr>Calibri Light</vt:lpstr>
      <vt:lpstr>Neue Haas Grotesk Text Pro Medi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Bloem,Megan</dc:creator>
  <cp:lastModifiedBy>Bloem,Megan</cp:lastModifiedBy>
  <cp:revision>12</cp:revision>
  <dcterms:created xsi:type="dcterms:W3CDTF">2022-05-12T15:51:23Z</dcterms:created>
  <dcterms:modified xsi:type="dcterms:W3CDTF">2022-05-21T08:06:50Z</dcterms:modified>
</cp:coreProperties>
</file>