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8939939-968D-C4A6-F54E-E376CEA131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35ADBD99-54E1-0528-AF93-D6C96C8A7EE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9DDB553E-06FE-25A8-87B3-556FD682F1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060EF-CCB2-4418-8442-2E3AFACBFC2B}" type="datetimeFigureOut">
              <a:rPr lang="nl-NL" smtClean="0"/>
              <a:t>21-5-2022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A070F86-FE85-BF9C-AF5D-CE911C5A95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9034C260-5144-1853-C43B-25186CDCD4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DEB2D-1CD9-4843-BD00-4D8AACA0166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958228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B48D843-4CA4-F349-FBF7-76D4DD9CC0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EE14ED77-0AAB-3E4C-474D-DB2482DB82E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6FAEA335-7589-8406-6701-C6452EC978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060EF-CCB2-4418-8442-2E3AFACBFC2B}" type="datetimeFigureOut">
              <a:rPr lang="nl-NL" smtClean="0"/>
              <a:t>21-5-2022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9E0E82A8-B5BE-D32B-8C46-645066F18F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9FA4E2A1-6946-66AA-F091-F00B63F622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DEB2D-1CD9-4843-BD00-4D8AACA0166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849777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E85A88BC-CF67-32A2-7BE4-0A891D828A6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5B3AAE6F-BD51-1CE2-ED7B-531A3709442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44F4AEB-7509-056F-3D49-242DD4E7D9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060EF-CCB2-4418-8442-2E3AFACBFC2B}" type="datetimeFigureOut">
              <a:rPr lang="nl-NL" smtClean="0"/>
              <a:t>21-5-2022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120EBDC8-E973-22BC-39A4-3973608E32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01B7FC0-1853-ABD3-910E-2EBA050411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DEB2D-1CD9-4843-BD00-4D8AACA0166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348692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69B0217-B25D-FC7D-2FCF-2D3323A5CB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B3E769C-5ACC-6E30-DC5A-DA4258144F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1231F96C-4BD7-ECD8-F525-FCED9E82ED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060EF-CCB2-4418-8442-2E3AFACBFC2B}" type="datetimeFigureOut">
              <a:rPr lang="nl-NL" smtClean="0"/>
              <a:t>21-5-2022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6E5A371E-19D1-72E1-7A15-F083627164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CF8C4C73-B445-9AEC-F68A-26417CBA88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DEB2D-1CD9-4843-BD00-4D8AACA0166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033599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703A216-13CF-F42D-DAAC-067F06006D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BD356C68-C184-3CDD-2AF1-8B37FFA439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7D50DE4-A824-382E-F21D-6F0B070F70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060EF-CCB2-4418-8442-2E3AFACBFC2B}" type="datetimeFigureOut">
              <a:rPr lang="nl-NL" smtClean="0"/>
              <a:t>21-5-2022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FCF7A21D-F6A1-547B-CADC-148AD59B13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58B7C0AE-23A5-A71C-CA5B-3E2714FF49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DEB2D-1CD9-4843-BD00-4D8AACA0166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335711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B6B40EE-B589-C11B-FD2E-1A5566E43C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CF02AD6-D1DF-6A8B-2415-95579F0D21A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F191D90B-9FC1-9E29-5F4D-10A9D88F74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24849F91-6DFD-3277-ECBE-A6423819F6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060EF-CCB2-4418-8442-2E3AFACBFC2B}" type="datetimeFigureOut">
              <a:rPr lang="nl-NL" smtClean="0"/>
              <a:t>21-5-2022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32FA560F-3984-EA71-E322-7D03BEBD16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14F5E7D0-4B9B-F700-F679-75D75D3642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DEB2D-1CD9-4843-BD00-4D8AACA0166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249327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846CC9B-669A-46B4-F9F4-699336E6B4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D3B017A6-2551-802C-7503-73B8D3471B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C16EA313-029E-702F-09A6-4F7AE73DC5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EBD22C97-021F-91B3-DAED-B09249C8CAD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F1320874-FC59-E779-F16D-DA6FE8B5DB5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07DACF4C-7EB4-7FF4-2746-3789FAA31F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060EF-CCB2-4418-8442-2E3AFACBFC2B}" type="datetimeFigureOut">
              <a:rPr lang="nl-NL" smtClean="0"/>
              <a:t>21-5-2022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5C21F55A-368D-7BD0-7F2C-28CFD0EE2E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B8080E40-DBAD-547A-3D1B-48B987F8B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DEB2D-1CD9-4843-BD00-4D8AACA0166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203391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F116AAE-730E-7984-A54A-D2F10E5EF5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D26049E4-CA8F-D5F0-7755-8FFBB54FDD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060EF-CCB2-4418-8442-2E3AFACBFC2B}" type="datetimeFigureOut">
              <a:rPr lang="nl-NL" smtClean="0"/>
              <a:t>21-5-2022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B3D5C200-9EAF-10EC-E92D-2B241C8DD5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F75D0C36-1597-F220-9D6C-868322D8D2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DEB2D-1CD9-4843-BD00-4D8AACA0166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246346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894DDFBB-8F5D-2CA5-A881-0D3E701D62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060EF-CCB2-4418-8442-2E3AFACBFC2B}" type="datetimeFigureOut">
              <a:rPr lang="nl-NL" smtClean="0"/>
              <a:t>21-5-2022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9B99379E-F5B1-D86E-F03F-786CF1AA70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7BB489E8-2E96-D66C-88CC-1B9F7BEED1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DEB2D-1CD9-4843-BD00-4D8AACA0166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936241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73BCCBB-C916-F97A-2B03-3F2B83976A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7CC5884-DF91-F82F-9460-17DBCDE94F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47E541E9-5D08-2B1D-93B1-8A384FDC03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95A9BAF2-FBC8-2356-7E69-8D17458AAA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060EF-CCB2-4418-8442-2E3AFACBFC2B}" type="datetimeFigureOut">
              <a:rPr lang="nl-NL" smtClean="0"/>
              <a:t>21-5-2022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0512296C-2E83-74B2-D5FE-2BE77BB3B1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D14E5C1F-F94C-07C3-30BF-A1640BC127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DEB2D-1CD9-4843-BD00-4D8AACA0166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687147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012536D-691C-179D-ABD2-BE077A9BEB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9FDDAD26-45B9-78AC-B743-860F9EE2A25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C7F851B8-FBB8-D2DC-8A6E-AAA4AC2F61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924F1222-41D4-0D81-FEE6-5C1CCCB996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060EF-CCB2-4418-8442-2E3AFACBFC2B}" type="datetimeFigureOut">
              <a:rPr lang="nl-NL" smtClean="0"/>
              <a:t>21-5-2022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CF620160-1BAD-5402-978C-C896E78DA0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F5A19FC7-274C-59FE-A1B9-1D8E9E8CE6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DEB2D-1CD9-4843-BD00-4D8AACA0166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627298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3E8F6E51-8750-9EDF-6FFF-29F9E4D50A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C50D2814-1375-40CB-2D4E-C538506DC0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C15E7597-1E64-20CC-1B67-A3CEE82C158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A060EF-CCB2-4418-8442-2E3AFACBFC2B}" type="datetimeFigureOut">
              <a:rPr lang="nl-NL" smtClean="0"/>
              <a:t>21-5-2022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7DD99319-8AC6-C4F3-A26D-53C0077159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B0A79D3B-07D3-B380-A19D-C8374E0BDB2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5DEB2D-1CD9-4843-BD00-4D8AACA0166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327069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Afbeelding 6">
            <a:extLst>
              <a:ext uri="{FF2B5EF4-FFF2-40B4-BE49-F238E27FC236}">
                <a16:creationId xmlns:a16="http://schemas.microsoft.com/office/drawing/2014/main" id="{C152FDAA-421E-0B77-9829-94255CBB847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1554" t="19807" r="7088" b="8478"/>
          <a:stretch/>
        </p:blipFill>
        <p:spPr>
          <a:xfrm>
            <a:off x="-130708" y="0"/>
            <a:ext cx="12453415" cy="69600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51848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Afbeelding 2">
            <a:extLst>
              <a:ext uri="{FF2B5EF4-FFF2-40B4-BE49-F238E27FC236}">
                <a16:creationId xmlns:a16="http://schemas.microsoft.com/office/drawing/2014/main" id="{BA7B8629-DB74-10CD-E64F-F25569FF407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1408" t="19935" r="7452" b="8738"/>
          <a:stretch/>
        </p:blipFill>
        <p:spPr>
          <a:xfrm>
            <a:off x="0" y="1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78351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Afbeelding 2">
            <a:extLst>
              <a:ext uri="{FF2B5EF4-FFF2-40B4-BE49-F238E27FC236}">
                <a16:creationId xmlns:a16="http://schemas.microsoft.com/office/drawing/2014/main" id="{8AF9149C-734B-620E-3057-D383840436C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1335" t="19676" r="7306" b="8738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ijdelijke aanduiding voor inhoud 2">
            <a:extLst>
              <a:ext uri="{FF2B5EF4-FFF2-40B4-BE49-F238E27FC236}">
                <a16:creationId xmlns:a16="http://schemas.microsoft.com/office/drawing/2014/main" id="{004631A0-E725-7500-6F71-73CB21341D77}"/>
              </a:ext>
            </a:extLst>
          </p:cNvPr>
          <p:cNvSpPr txBox="1">
            <a:spLocks/>
          </p:cNvSpPr>
          <p:nvPr/>
        </p:nvSpPr>
        <p:spPr>
          <a:xfrm>
            <a:off x="1005979" y="2594463"/>
            <a:ext cx="9245368" cy="3776975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1800" dirty="0">
                <a:latin typeface="Abadi Extra Light" panose="020B0204020104020204" pitchFamily="34" charset="0"/>
              </a:rPr>
              <a:t>De vier leerstijlen van Kolb </a:t>
            </a:r>
          </a:p>
          <a:p>
            <a:pPr marL="0" indent="0">
              <a:buNone/>
            </a:pPr>
            <a:endParaRPr lang="nl-NL" sz="1800" dirty="0">
              <a:latin typeface="Abadi Extra Light" panose="020B0204020104020204" pitchFamily="34" charset="0"/>
            </a:endParaRPr>
          </a:p>
          <a:p>
            <a:pPr marL="0" indent="0">
              <a:buNone/>
            </a:pPr>
            <a:r>
              <a:rPr lang="nl-NL" sz="1800" dirty="0">
                <a:latin typeface="Abadi Extra Light" panose="020B0204020104020204" pitchFamily="34" charset="0"/>
              </a:rPr>
              <a:t>Wat weten jullie er nog van?!</a:t>
            </a:r>
          </a:p>
          <a:p>
            <a:r>
              <a:rPr lang="nl-NL" sz="1800" dirty="0" err="1">
                <a:latin typeface="Abadi Extra Light" panose="020B0204020104020204" pitchFamily="34" charset="0"/>
              </a:rPr>
              <a:t>Mentimeter</a:t>
            </a:r>
            <a:r>
              <a:rPr lang="nl-NL" sz="1800" dirty="0">
                <a:latin typeface="Abadi Extra Light" panose="020B0204020104020204" pitchFamily="34" charset="0"/>
              </a:rPr>
              <a:t> </a:t>
            </a:r>
          </a:p>
        </p:txBody>
      </p:sp>
      <p:sp>
        <p:nvSpPr>
          <p:cNvPr id="5" name="Titel 1">
            <a:extLst>
              <a:ext uri="{FF2B5EF4-FFF2-40B4-BE49-F238E27FC236}">
                <a16:creationId xmlns:a16="http://schemas.microsoft.com/office/drawing/2014/main" id="{0AA0AFD3-862D-8BA3-1A7C-A694084C9094}"/>
              </a:ext>
            </a:extLst>
          </p:cNvPr>
          <p:cNvSpPr txBox="1">
            <a:spLocks/>
          </p:cNvSpPr>
          <p:nvPr/>
        </p:nvSpPr>
        <p:spPr>
          <a:xfrm>
            <a:off x="1005979" y="707444"/>
            <a:ext cx="10168128" cy="117957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sz="4000" b="1" dirty="0">
                <a:latin typeface="Neue Haas Grotesk Text Pro Medi" panose="020B0604020202020204" pitchFamily="34" charset="0"/>
              </a:rPr>
              <a:t>Vorige</a:t>
            </a:r>
            <a:r>
              <a:rPr lang="nl-NL" sz="4000" dirty="0">
                <a:latin typeface="Neue Haas Grotesk Text Pro Medi" panose="020B0604020202020204" pitchFamily="34" charset="0"/>
              </a:rPr>
              <a:t> </a:t>
            </a:r>
            <a:r>
              <a:rPr lang="nl-NL" sz="4000" b="1" dirty="0">
                <a:latin typeface="Neue Haas Grotesk Text Pro Medi" panose="020B0604020202020204" pitchFamily="34" charset="0"/>
              </a:rPr>
              <a:t>les</a:t>
            </a:r>
          </a:p>
          <a:p>
            <a:endParaRPr lang="nl-NL" sz="4000" b="1" dirty="0">
              <a:latin typeface="Neue Haas Grotesk Text Pro Medi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52143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Afbeelding 2">
            <a:extLst>
              <a:ext uri="{FF2B5EF4-FFF2-40B4-BE49-F238E27FC236}">
                <a16:creationId xmlns:a16="http://schemas.microsoft.com/office/drawing/2014/main" id="{8AF9149C-734B-620E-3057-D383840436C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1335" t="19676" r="7306" b="8738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ijdelijke aanduiding voor inhoud 2">
            <a:extLst>
              <a:ext uri="{FF2B5EF4-FFF2-40B4-BE49-F238E27FC236}">
                <a16:creationId xmlns:a16="http://schemas.microsoft.com/office/drawing/2014/main" id="{B23F5444-AE51-7136-89D9-B7D3059B0FD1}"/>
              </a:ext>
            </a:extLst>
          </p:cNvPr>
          <p:cNvSpPr txBox="1">
            <a:spLocks/>
          </p:cNvSpPr>
          <p:nvPr/>
        </p:nvSpPr>
        <p:spPr>
          <a:xfrm>
            <a:off x="1005979" y="2594463"/>
            <a:ext cx="9245368" cy="3776975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1800" dirty="0">
                <a:latin typeface="Abadi Extra Light" panose="020B0204020104020204" pitchFamily="34" charset="0"/>
              </a:rPr>
              <a:t>Test ‘Welke leerstijl past het beste bij mij?’ </a:t>
            </a:r>
          </a:p>
          <a:p>
            <a:r>
              <a:rPr lang="nl-NL" sz="1800" dirty="0">
                <a:latin typeface="Abadi Extra Light" panose="020B0204020104020204" pitchFamily="34" charset="0"/>
              </a:rPr>
              <a:t>Lees alle stellingen rustig door</a:t>
            </a:r>
          </a:p>
          <a:p>
            <a:pPr marL="0" indent="0">
              <a:buNone/>
            </a:pPr>
            <a:endParaRPr lang="nl-NL" sz="1800" dirty="0">
              <a:latin typeface="Abadi Extra Light" panose="020B0204020104020204" pitchFamily="34" charset="0"/>
            </a:endParaRPr>
          </a:p>
          <a:p>
            <a:pPr marL="0" indent="0">
              <a:buNone/>
            </a:pPr>
            <a:r>
              <a:rPr lang="nl-NL" sz="1800" dirty="0">
                <a:latin typeface="Abadi Extra Light" panose="020B0204020104020204" pitchFamily="34" charset="0"/>
              </a:rPr>
              <a:t>Deze test is als een Word document te vinden onder ‘Leren </a:t>
            </a:r>
            <a:r>
              <a:rPr lang="nl-NL" sz="1800" dirty="0" err="1">
                <a:latin typeface="Abadi Extra Light" panose="020B0204020104020204" pitchFamily="34" charset="0"/>
              </a:rPr>
              <a:t>leren</a:t>
            </a:r>
            <a:r>
              <a:rPr lang="nl-NL" sz="1800" dirty="0">
                <a:latin typeface="Abadi Extra Light" panose="020B0204020104020204" pitchFamily="34" charset="0"/>
              </a:rPr>
              <a:t>’. </a:t>
            </a:r>
          </a:p>
          <a:p>
            <a:pPr marL="0" indent="0">
              <a:buNone/>
            </a:pPr>
            <a:endParaRPr lang="nl-NL" sz="1800" dirty="0">
              <a:latin typeface="Abadi Extra Light" panose="020B0204020104020204" pitchFamily="34" charset="0"/>
            </a:endParaRPr>
          </a:p>
        </p:txBody>
      </p:sp>
      <p:sp>
        <p:nvSpPr>
          <p:cNvPr id="5" name="Titel 1">
            <a:extLst>
              <a:ext uri="{FF2B5EF4-FFF2-40B4-BE49-F238E27FC236}">
                <a16:creationId xmlns:a16="http://schemas.microsoft.com/office/drawing/2014/main" id="{80D7EBCB-CFA2-09BE-99E4-EF2253C5D74A}"/>
              </a:ext>
            </a:extLst>
          </p:cNvPr>
          <p:cNvSpPr txBox="1">
            <a:spLocks/>
          </p:cNvSpPr>
          <p:nvPr/>
        </p:nvSpPr>
        <p:spPr>
          <a:xfrm>
            <a:off x="1005979" y="707444"/>
            <a:ext cx="10168128" cy="117957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sz="4000" b="1" dirty="0">
                <a:latin typeface="Neue Haas Grotesk Text Pro Medi" panose="020B0604020202020204" pitchFamily="34" charset="0"/>
              </a:rPr>
              <a:t>Wat gaan we vandaag doen?</a:t>
            </a:r>
          </a:p>
        </p:txBody>
      </p:sp>
    </p:spTree>
    <p:extLst>
      <p:ext uri="{BB962C8B-B14F-4D97-AF65-F5344CB8AC3E}">
        <p14:creationId xmlns:p14="http://schemas.microsoft.com/office/powerpoint/2010/main" val="38386948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Afbeelding 2">
            <a:extLst>
              <a:ext uri="{FF2B5EF4-FFF2-40B4-BE49-F238E27FC236}">
                <a16:creationId xmlns:a16="http://schemas.microsoft.com/office/drawing/2014/main" id="{8AF9149C-734B-620E-3057-D383840436C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1335" t="19676" r="7306" b="8738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ijdelijke aanduiding voor inhoud 2">
            <a:extLst>
              <a:ext uri="{FF2B5EF4-FFF2-40B4-BE49-F238E27FC236}">
                <a16:creationId xmlns:a16="http://schemas.microsoft.com/office/drawing/2014/main" id="{081297FF-0997-2174-ADFB-6047695CB9A4}"/>
              </a:ext>
            </a:extLst>
          </p:cNvPr>
          <p:cNvSpPr txBox="1">
            <a:spLocks/>
          </p:cNvSpPr>
          <p:nvPr/>
        </p:nvSpPr>
        <p:spPr>
          <a:xfrm>
            <a:off x="1005979" y="2594463"/>
            <a:ext cx="9245368" cy="3776975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1800" dirty="0">
                <a:latin typeface="Abadi Extra Light" panose="020B0204020104020204" pitchFamily="34" charset="0"/>
              </a:rPr>
              <a:t>Doener</a:t>
            </a:r>
          </a:p>
          <a:p>
            <a:r>
              <a:rPr lang="nl-NL" sz="1800" dirty="0">
                <a:latin typeface="Abadi Extra Light" panose="020B0204020104020204" pitchFamily="34" charset="0"/>
              </a:rPr>
              <a:t>Dromer</a:t>
            </a:r>
          </a:p>
          <a:p>
            <a:r>
              <a:rPr lang="nl-NL" sz="1800" dirty="0">
                <a:latin typeface="Abadi Extra Light" panose="020B0204020104020204" pitchFamily="34" charset="0"/>
              </a:rPr>
              <a:t>Denker</a:t>
            </a:r>
          </a:p>
          <a:p>
            <a:r>
              <a:rPr lang="nl-NL" sz="1800" dirty="0">
                <a:latin typeface="Abadi Extra Light" panose="020B0204020104020204" pitchFamily="34" charset="0"/>
              </a:rPr>
              <a:t>Beslisser</a:t>
            </a:r>
          </a:p>
          <a:p>
            <a:endParaRPr lang="nl-NL" sz="1800" dirty="0">
              <a:latin typeface="Abadi Extra Light" panose="020B0204020104020204" pitchFamily="34" charset="0"/>
            </a:endParaRPr>
          </a:p>
          <a:p>
            <a:pPr marL="0" indent="0">
              <a:buNone/>
            </a:pPr>
            <a:r>
              <a:rPr lang="nl-NL" sz="1800" dirty="0">
                <a:latin typeface="Abadi Extra Light" panose="020B0204020104020204" pitchFamily="34" charset="0"/>
              </a:rPr>
              <a:t>Of is het bij jou juist een puzzel met meerdere stukjes leerstijl?</a:t>
            </a:r>
          </a:p>
          <a:p>
            <a:pPr marL="0" indent="0">
              <a:buNone/>
            </a:pPr>
            <a:endParaRPr lang="nl-NL" sz="1800" dirty="0">
              <a:latin typeface="Abadi Extra Light" panose="020B0204020104020204" pitchFamily="34" charset="0"/>
            </a:endParaRPr>
          </a:p>
          <a:p>
            <a:pPr marL="0" indent="0">
              <a:buNone/>
            </a:pPr>
            <a:r>
              <a:rPr lang="nl-NL" sz="1800" dirty="0">
                <a:latin typeface="Abadi Extra Light" panose="020B0204020104020204" pitchFamily="34" charset="0"/>
              </a:rPr>
              <a:t>Vul dit in op het werkblad ‘</a:t>
            </a:r>
            <a:r>
              <a:rPr lang="nl-NL" sz="1800" dirty="0">
                <a:effectLst/>
                <a:latin typeface="Abadi Extra Light" panose="020B0204020104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Werkblad test ‘Welke leerstijl past het beste bij mij?’</a:t>
            </a:r>
            <a:endParaRPr lang="nl-NL" sz="1800" dirty="0">
              <a:latin typeface="Abadi Extra Light" panose="020B0204020104020204" pitchFamily="34" charset="0"/>
            </a:endParaRPr>
          </a:p>
          <a:p>
            <a:endParaRPr lang="nl-NL" sz="1800" dirty="0">
              <a:latin typeface="Abadi Extra Light" panose="020B0204020104020204" pitchFamily="34" charset="0"/>
            </a:endParaRPr>
          </a:p>
        </p:txBody>
      </p:sp>
      <p:sp>
        <p:nvSpPr>
          <p:cNvPr id="5" name="Titel 1">
            <a:extLst>
              <a:ext uri="{FF2B5EF4-FFF2-40B4-BE49-F238E27FC236}">
                <a16:creationId xmlns:a16="http://schemas.microsoft.com/office/drawing/2014/main" id="{4E76CA82-8D63-C622-3859-4EFB6CCF4300}"/>
              </a:ext>
            </a:extLst>
          </p:cNvPr>
          <p:cNvSpPr txBox="1">
            <a:spLocks/>
          </p:cNvSpPr>
          <p:nvPr/>
        </p:nvSpPr>
        <p:spPr>
          <a:xfrm>
            <a:off x="1005979" y="707444"/>
            <a:ext cx="10168128" cy="117957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sz="4000" b="1" dirty="0">
                <a:latin typeface="Neue Haas Grotesk Text Pro Medi" panose="020B0604020202020204" pitchFamily="34" charset="0"/>
              </a:rPr>
              <a:t>Welke leerstijl komt er denk je uit?</a:t>
            </a:r>
          </a:p>
        </p:txBody>
      </p:sp>
      <p:pic>
        <p:nvPicPr>
          <p:cNvPr id="1026" name="Picture 2" descr="Hoe lang doe je over een puzzel van 1000 stukjes - Puzzel 1000 Stukjes">
            <a:extLst>
              <a:ext uri="{FF2B5EF4-FFF2-40B4-BE49-F238E27FC236}">
                <a16:creationId xmlns:a16="http://schemas.microsoft.com/office/drawing/2014/main" id="{CBD98F7B-DA25-A152-3A7A-6702CEA64E4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92710" y="3254165"/>
            <a:ext cx="3117273" cy="31172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171629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Afbeelding 2">
            <a:extLst>
              <a:ext uri="{FF2B5EF4-FFF2-40B4-BE49-F238E27FC236}">
                <a16:creationId xmlns:a16="http://schemas.microsoft.com/office/drawing/2014/main" id="{8AF9149C-734B-620E-3057-D383840436C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1335" t="19676" r="7306" b="8738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ijdelijke aanduiding voor inhoud 2">
            <a:extLst>
              <a:ext uri="{FF2B5EF4-FFF2-40B4-BE49-F238E27FC236}">
                <a16:creationId xmlns:a16="http://schemas.microsoft.com/office/drawing/2014/main" id="{37FA4A44-2709-2F5C-E770-DD712A90E399}"/>
              </a:ext>
            </a:extLst>
          </p:cNvPr>
          <p:cNvSpPr txBox="1">
            <a:spLocks/>
          </p:cNvSpPr>
          <p:nvPr/>
        </p:nvSpPr>
        <p:spPr>
          <a:xfrm>
            <a:off x="1005979" y="2594463"/>
            <a:ext cx="9245368" cy="3776975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1800" dirty="0">
                <a:latin typeface="Abadi Extra Light" panose="020B0204020104020204" pitchFamily="34" charset="0"/>
              </a:rPr>
              <a:t>Wat kwam er uit de test?</a:t>
            </a:r>
          </a:p>
          <a:p>
            <a:r>
              <a:rPr lang="nl-NL" sz="1800" dirty="0">
                <a:latin typeface="Abadi Extra Light" panose="020B0204020104020204" pitchFamily="34" charset="0"/>
              </a:rPr>
              <a:t>Zat je goed of was het toch een andere richting?</a:t>
            </a:r>
          </a:p>
          <a:p>
            <a:pPr marL="0" indent="0">
              <a:buNone/>
            </a:pPr>
            <a:endParaRPr lang="nl-NL" sz="1800" dirty="0">
              <a:latin typeface="Abadi Extra Light" panose="020B0204020104020204" pitchFamily="34" charset="0"/>
            </a:endParaRPr>
          </a:p>
          <a:p>
            <a:r>
              <a:rPr lang="nl-NL" sz="1800" dirty="0">
                <a:latin typeface="Abadi Extra Light" panose="020B0204020104020204" pitchFamily="34" charset="0"/>
              </a:rPr>
              <a:t>Vul het werkblad ‘</a:t>
            </a:r>
            <a:r>
              <a:rPr lang="nl-NL" sz="1800" dirty="0">
                <a:effectLst/>
                <a:latin typeface="Abadi Extra Light" panose="020B0204020104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Werkblad test ‘Welke leerstijl past het beste bij mij?</a:t>
            </a:r>
            <a:r>
              <a:rPr lang="nl-NL" sz="1800" dirty="0">
                <a:latin typeface="Abadi Extra Light" panose="020B0204020104020204" pitchFamily="34" charset="0"/>
              </a:rPr>
              <a:t>’ voor jezelf verder in. </a:t>
            </a:r>
          </a:p>
        </p:txBody>
      </p:sp>
      <p:sp>
        <p:nvSpPr>
          <p:cNvPr id="5" name="Titel 1">
            <a:extLst>
              <a:ext uri="{FF2B5EF4-FFF2-40B4-BE49-F238E27FC236}">
                <a16:creationId xmlns:a16="http://schemas.microsoft.com/office/drawing/2014/main" id="{B3D9E944-CA36-40EE-892E-AF9D657D476E}"/>
              </a:ext>
            </a:extLst>
          </p:cNvPr>
          <p:cNvSpPr txBox="1">
            <a:spLocks/>
          </p:cNvSpPr>
          <p:nvPr/>
        </p:nvSpPr>
        <p:spPr>
          <a:xfrm>
            <a:off x="1005979" y="707444"/>
            <a:ext cx="10168128" cy="117957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sz="4000" b="1" dirty="0">
                <a:latin typeface="Neue Haas Grotesk Text Pro Medi" panose="020B0604020202020204" pitchFamily="34" charset="0"/>
              </a:rPr>
              <a:t>Het resultaat</a:t>
            </a:r>
          </a:p>
        </p:txBody>
      </p:sp>
    </p:spTree>
    <p:extLst>
      <p:ext uri="{BB962C8B-B14F-4D97-AF65-F5344CB8AC3E}">
        <p14:creationId xmlns:p14="http://schemas.microsoft.com/office/powerpoint/2010/main" val="34357307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8" name="Rectangle 27">
            <a:extLst>
              <a:ext uri="{FF2B5EF4-FFF2-40B4-BE49-F238E27FC236}">
                <a16:creationId xmlns:a16="http://schemas.microsoft.com/office/drawing/2014/main" id="{1ACA2EA0-FFD3-42EC-9406-B595015ED9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30" name="Rectangle 29">
            <a:extLst>
              <a:ext uri="{FF2B5EF4-FFF2-40B4-BE49-F238E27FC236}">
                <a16:creationId xmlns:a16="http://schemas.microsoft.com/office/drawing/2014/main" id="{D5288BCE-665C-472A-8C43-664BCFA31E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8762" y="1247775"/>
            <a:ext cx="9144000" cy="3007447"/>
          </a:xfrm>
          <a:prstGeom prst="rect">
            <a:avLst/>
          </a:prstGeom>
          <a:solidFill>
            <a:schemeClr val="bg1"/>
          </a:solidFill>
          <a:ln w="12700">
            <a:solidFill>
              <a:srgbClr val="E1E1E1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5" name="Titel 1">
            <a:extLst>
              <a:ext uri="{FF2B5EF4-FFF2-40B4-BE49-F238E27FC236}">
                <a16:creationId xmlns:a16="http://schemas.microsoft.com/office/drawing/2014/main" id="{EE00A8AE-7F4C-C3BC-8C29-85C33F46C751}"/>
              </a:ext>
            </a:extLst>
          </p:cNvPr>
          <p:cNvSpPr txBox="1">
            <a:spLocks/>
          </p:cNvSpPr>
          <p:nvPr/>
        </p:nvSpPr>
        <p:spPr>
          <a:xfrm>
            <a:off x="1804988" y="1442172"/>
            <a:ext cx="8582025" cy="21773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Aft>
                <a:spcPts val="600"/>
              </a:spcAft>
            </a:pPr>
            <a:r>
              <a:rPr lang="en-US" sz="6600" b="1" kern="1200" dirty="0" err="1">
                <a:solidFill>
                  <a:schemeClr val="tx1"/>
                </a:solidFill>
                <a:latin typeface="Neue Haas Grotesk Text Pro Medi" panose="020B0604020202020204" pitchFamily="34" charset="0"/>
              </a:rPr>
              <a:t>Afsluiting</a:t>
            </a:r>
            <a:endParaRPr lang="en-US" sz="6600" b="1" kern="1200" dirty="0">
              <a:solidFill>
                <a:schemeClr val="tx1"/>
              </a:solidFill>
              <a:latin typeface="Neue Haas Grotesk Text Pro Medi" panose="020B0604020202020204" pitchFamily="34" charset="0"/>
            </a:endParaRPr>
          </a:p>
        </p:txBody>
      </p:sp>
      <p:sp>
        <p:nvSpPr>
          <p:cNvPr id="32" name="Rectangle: Rounded Corners 31">
            <a:extLst>
              <a:ext uri="{FF2B5EF4-FFF2-40B4-BE49-F238E27FC236}">
                <a16:creationId xmlns:a16="http://schemas.microsoft.com/office/drawing/2014/main" id="{46C57131-53A7-4C1A-BEA8-25F06A06AD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487872" y="3912322"/>
            <a:ext cx="7225780" cy="685800"/>
          </a:xfrm>
          <a:prstGeom prst="roundRect">
            <a:avLst>
              <a:gd name="adj" fmla="val 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jdelijke aanduiding voor inhoud 2">
            <a:extLst>
              <a:ext uri="{FF2B5EF4-FFF2-40B4-BE49-F238E27FC236}">
                <a16:creationId xmlns:a16="http://schemas.microsoft.com/office/drawing/2014/main" id="{F624842A-48CF-E228-B0B5-A3E2D5D3A0E0}"/>
              </a:ext>
            </a:extLst>
          </p:cNvPr>
          <p:cNvSpPr txBox="1">
            <a:spLocks/>
          </p:cNvSpPr>
          <p:nvPr/>
        </p:nvSpPr>
        <p:spPr>
          <a:xfrm>
            <a:off x="1005979" y="2594463"/>
            <a:ext cx="9245368" cy="3776975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nl-NL" sz="1800" dirty="0">
              <a:latin typeface="Abadi Extra Light" panose="020B02040201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9201915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</TotalTime>
  <Words>134</Words>
  <Application>Microsoft Office PowerPoint</Application>
  <PresentationFormat>Breedbeeld</PresentationFormat>
  <Paragraphs>25</Paragraphs>
  <Slides>7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Diatitels</vt:lpstr>
      </vt:variant>
      <vt:variant>
        <vt:i4>7</vt:i4>
      </vt:variant>
    </vt:vector>
  </HeadingPairs>
  <TitlesOfParts>
    <vt:vector size="13" baseType="lpstr">
      <vt:lpstr>Abadi Extra Light</vt:lpstr>
      <vt:lpstr>Arial</vt:lpstr>
      <vt:lpstr>Calibri</vt:lpstr>
      <vt:lpstr>Calibri Light</vt:lpstr>
      <vt:lpstr>Neue Haas Grotesk Text Pro Medi</vt:lpstr>
      <vt:lpstr>Kantoorthema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Bloem,Megan</dc:creator>
  <cp:lastModifiedBy>Bloem,Megan</cp:lastModifiedBy>
  <cp:revision>12</cp:revision>
  <dcterms:created xsi:type="dcterms:W3CDTF">2022-05-12T15:51:23Z</dcterms:created>
  <dcterms:modified xsi:type="dcterms:W3CDTF">2022-05-21T08:06:50Z</dcterms:modified>
</cp:coreProperties>
</file>